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8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47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2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2" name="Google Shape;92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https://docs.oracle.com/javase/7/docs/api/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https://hg.openjdk.org/jdk8/jdk8/jdk/file/687fd7c7986d/src/share/classes/java/io/BufferedReader.java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https://github.com/minghui/Twitter-LDA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https://github.com/JU-High-Fives/Dhar-Hobe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2:notes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2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2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3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3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3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3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3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3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3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3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3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4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4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4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4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4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p4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p4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4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p4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1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4" name="Google Shape;74;p11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5" name="Google Shape;75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2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81" name="Google Shape;81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1" type="body"/>
          </p:nvPr>
        </p:nvSpPr>
        <p:spPr>
          <a:xfrm>
            <a:off x="457200" y="1600200"/>
            <a:ext cx="8229600" cy="45259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" type="body"/>
          </p:nvPr>
        </p:nvSpPr>
        <p:spPr>
          <a:xfrm rot="5400000">
            <a:off x="2309019" y="-251619"/>
            <a:ext cx="4525962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6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42" name="Google Shape;42;p6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43" name="Google Shape;43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49" name="Google Shape;49;p7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" name="Google Shape;50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9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0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5" name="Google Shape;65;p10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6" name="Google Shape;66;p10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7" name="Google Shape;67;p10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" name="Google Shape;68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457200" y="1600200"/>
            <a:ext cx="8229600" cy="45259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3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4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5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5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7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9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2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8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9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1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0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2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1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3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3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3"/>
          <p:cNvSpPr txBox="1"/>
          <p:nvPr>
            <p:ph type="ctrTitle"/>
          </p:nvPr>
        </p:nvSpPr>
        <p:spPr>
          <a:xfrm>
            <a:off x="685800" y="1447800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Calibri"/>
              <a:buNone/>
            </a:pPr>
            <a:r>
              <a:rPr b="1" i="0" lang="en-US" sz="80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Software Engineering</a:t>
            </a:r>
            <a:endParaRPr/>
          </a:p>
        </p:txBody>
      </p:sp>
      <p:sp>
        <p:nvSpPr>
          <p:cNvPr id="89" name="Google Shape;89;p13"/>
          <p:cNvSpPr txBox="1"/>
          <p:nvPr>
            <p:ph idx="1" type="subTitle"/>
          </p:nvPr>
        </p:nvSpPr>
        <p:spPr>
          <a:xfrm>
            <a:off x="1371600" y="3581400"/>
            <a:ext cx="64008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600"/>
              <a:buNone/>
            </a:pPr>
            <a:r>
              <a:t/>
            </a:r>
            <a:endParaRPr b="1" i="0" sz="2600" u="none">
              <a:solidFill>
                <a:srgbClr val="89898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80000"/>
              </a:lnSpc>
              <a:spcBef>
                <a:spcPts val="1100"/>
              </a:spcBef>
              <a:spcAft>
                <a:spcPts val="0"/>
              </a:spcAft>
              <a:buClr>
                <a:srgbClr val="00B050"/>
              </a:buClr>
              <a:buSzPts val="5500"/>
              <a:buNone/>
            </a:pPr>
            <a:r>
              <a:rPr b="1" i="0" lang="en-US" sz="5500" u="none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(Documentation</a:t>
            </a:r>
            <a:br>
              <a:rPr b="1" i="0" lang="en-US" sz="5500" u="none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i="0" lang="en-US" sz="5500" u="none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&amp; Coding Standards)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2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i="0" lang="en-US" sz="4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Reference Documentation</a:t>
            </a:r>
            <a:endParaRPr/>
          </a:p>
        </p:txBody>
      </p:sp>
      <p:pic>
        <p:nvPicPr>
          <p:cNvPr id="142" name="Google Shape;142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1676400"/>
            <a:ext cx="8277225" cy="37671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3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i="0" lang="en-US" sz="4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Project Website</a:t>
            </a:r>
            <a:endParaRPr/>
          </a:p>
        </p:txBody>
      </p:sp>
      <p:pic>
        <p:nvPicPr>
          <p:cNvPr id="148" name="Google Shape;148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2057400"/>
            <a:ext cx="8181975" cy="2854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3400" y="838200"/>
            <a:ext cx="8010525" cy="374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5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25"/>
          <p:cNvSpPr txBox="1"/>
          <p:nvPr>
            <p:ph idx="1" type="body"/>
          </p:nvPr>
        </p:nvSpPr>
        <p:spPr>
          <a:xfrm>
            <a:off x="457200" y="1600200"/>
            <a:ext cx="8229600" cy="45259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397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0" name="Google Shape;160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0700" y="471487"/>
            <a:ext cx="8102600" cy="5915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6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i="0" lang="en-US" sz="4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Coding Conventions</a:t>
            </a:r>
            <a:br>
              <a:rPr b="1" i="0" lang="en-US" sz="4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i="0" lang="en-US" sz="4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&amp; Standards</a:t>
            </a:r>
            <a:endParaRPr/>
          </a:p>
        </p:txBody>
      </p:sp>
      <p:pic>
        <p:nvPicPr>
          <p:cNvPr id="166" name="Google Shape;166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28800" y="1752600"/>
            <a:ext cx="5867400" cy="47069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i="0" lang="en-US" sz="4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Conventions &amp; Standards</a:t>
            </a:r>
            <a:endParaRPr/>
          </a:p>
        </p:txBody>
      </p:sp>
      <p:pic>
        <p:nvPicPr>
          <p:cNvPr id="172" name="Google Shape;172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3262" y="1752600"/>
            <a:ext cx="8015287" cy="3654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95462" y="838200"/>
            <a:ext cx="5553075" cy="460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9"/>
          <p:cNvSpPr txBox="1"/>
          <p:nvPr>
            <p:ph type="title"/>
          </p:nvPr>
        </p:nvSpPr>
        <p:spPr>
          <a:xfrm>
            <a:off x="457200" y="274637"/>
            <a:ext cx="8229600" cy="944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i="0" lang="en-US" sz="4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Why?</a:t>
            </a:r>
            <a:endParaRPr/>
          </a:p>
        </p:txBody>
      </p:sp>
      <p:pic>
        <p:nvPicPr>
          <p:cNvPr id="183" name="Google Shape;183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2000" y="1295400"/>
            <a:ext cx="7429500" cy="4924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0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i="0" lang="en-US" sz="4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do they come from?</a:t>
            </a:r>
            <a:endParaRPr/>
          </a:p>
        </p:txBody>
      </p:sp>
      <p:pic>
        <p:nvPicPr>
          <p:cNvPr id="189" name="Google Shape;189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2000" y="1676400"/>
            <a:ext cx="8096250" cy="41354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90650" y="1876425"/>
            <a:ext cx="6362700" cy="3105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b="1" i="0" lang="en-US" sz="60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Documentation</a:t>
            </a:r>
            <a:br>
              <a:rPr b="1" i="0" lang="en-US" sz="60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i="0" lang="en-US" sz="60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&amp; Coding Standards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2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i="0" lang="en-US" sz="4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Naming Conventions</a:t>
            </a:r>
            <a:endParaRPr/>
          </a:p>
        </p:txBody>
      </p:sp>
      <p:pic>
        <p:nvPicPr>
          <p:cNvPr id="200" name="Google Shape;200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2000" y="1600200"/>
            <a:ext cx="7824787" cy="40878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3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i="0" lang="en-US" sz="4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Naming Conventions</a:t>
            </a:r>
            <a:endParaRPr/>
          </a:p>
        </p:txBody>
      </p:sp>
      <p:pic>
        <p:nvPicPr>
          <p:cNvPr id="206" name="Google Shape;206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33462" y="1524000"/>
            <a:ext cx="7653337" cy="41576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4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i="0" lang="en-US" sz="4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Naming Conventions</a:t>
            </a:r>
            <a:endParaRPr/>
          </a:p>
        </p:txBody>
      </p:sp>
      <p:pic>
        <p:nvPicPr>
          <p:cNvPr id="212" name="Google Shape;212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4975" y="1828800"/>
            <a:ext cx="8429625" cy="36306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5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i="0" lang="en-US" sz="4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Layout Conventions</a:t>
            </a:r>
            <a:endParaRPr/>
          </a:p>
        </p:txBody>
      </p:sp>
      <p:pic>
        <p:nvPicPr>
          <p:cNvPr id="218" name="Google Shape;218;p35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3400" y="1752600"/>
            <a:ext cx="8229600" cy="368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6"/>
          <p:cNvSpPr txBox="1"/>
          <p:nvPr>
            <p:ph type="title"/>
          </p:nvPr>
        </p:nvSpPr>
        <p:spPr>
          <a:xfrm>
            <a:off x="457200" y="274637"/>
            <a:ext cx="8229600" cy="7921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i="0" lang="en-US" sz="4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Member Order</a:t>
            </a:r>
            <a:endParaRPr/>
          </a:p>
        </p:txBody>
      </p:sp>
      <p:pic>
        <p:nvPicPr>
          <p:cNvPr id="224" name="Google Shape;224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4825" y="1371600"/>
            <a:ext cx="8134350" cy="4879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7"/>
          <p:cNvSpPr txBox="1"/>
          <p:nvPr>
            <p:ph type="title"/>
          </p:nvPr>
        </p:nvSpPr>
        <p:spPr>
          <a:xfrm>
            <a:off x="457200" y="274637"/>
            <a:ext cx="8229600" cy="6397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i="0" lang="en-US" sz="4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Layout Conventions</a:t>
            </a:r>
            <a:endParaRPr/>
          </a:p>
        </p:txBody>
      </p:sp>
      <p:pic>
        <p:nvPicPr>
          <p:cNvPr id="230" name="Google Shape;230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95400" y="1143000"/>
            <a:ext cx="6705600" cy="546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8"/>
          <p:cNvSpPr txBox="1"/>
          <p:nvPr>
            <p:ph idx="1" type="body"/>
          </p:nvPr>
        </p:nvSpPr>
        <p:spPr>
          <a:xfrm>
            <a:off x="457200" y="1219200"/>
            <a:ext cx="8229600" cy="45259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1" i="0" sz="14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32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Arial"/>
              <a:buNone/>
            </a:pPr>
            <a:r>
              <a:t/>
            </a:r>
            <a:endParaRPr b="1" i="0" sz="66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32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Arial"/>
              <a:buNone/>
            </a:pPr>
            <a:r>
              <a:rPr b="1" i="0" lang="en-US" sz="66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Code Comments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9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i="0" lang="en-US" sz="4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Comments</a:t>
            </a:r>
            <a:endParaRPr/>
          </a:p>
        </p:txBody>
      </p:sp>
      <p:pic>
        <p:nvPicPr>
          <p:cNvPr id="241" name="Google Shape;241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7237" y="1524000"/>
            <a:ext cx="7929562" cy="40243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Google Shape;246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1237" y="2438400"/>
            <a:ext cx="7119937" cy="228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41"/>
          <p:cNvSpPr txBox="1"/>
          <p:nvPr/>
        </p:nvSpPr>
        <p:spPr>
          <a:xfrm>
            <a:off x="304800" y="2514600"/>
            <a:ext cx="8229600" cy="7921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Calibri"/>
              <a:buNone/>
            </a:pPr>
            <a:r>
              <a:rPr b="1" i="0" lang="en-US" sz="7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Coding Standards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5"/>
          <p:cNvSpPr txBox="1"/>
          <p:nvPr>
            <p:ph idx="1" type="body"/>
          </p:nvPr>
        </p:nvSpPr>
        <p:spPr>
          <a:xfrm>
            <a:off x="457200" y="1600200"/>
            <a:ext cx="8229600" cy="45259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397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15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2" name="Google Shape;102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4825" y="366712"/>
            <a:ext cx="8134350" cy="6124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2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7" name="Google Shape;257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4800" y="509587"/>
            <a:ext cx="8591550" cy="51292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3"/>
          <p:cNvSpPr txBox="1"/>
          <p:nvPr>
            <p:ph idx="1" type="body"/>
          </p:nvPr>
        </p:nvSpPr>
        <p:spPr>
          <a:xfrm>
            <a:off x="457200" y="1600200"/>
            <a:ext cx="8229600" cy="45259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397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3" name="Google Shape;263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4487" y="576262"/>
            <a:ext cx="8453437" cy="55959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8650" y="457200"/>
            <a:ext cx="7886700" cy="48529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5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i="0" lang="en-US" sz="4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Example: Whitespace</a:t>
            </a:r>
            <a:endParaRPr/>
          </a:p>
        </p:txBody>
      </p:sp>
      <p:pic>
        <p:nvPicPr>
          <p:cNvPr id="274" name="Google Shape;274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9600" y="2133600"/>
            <a:ext cx="8224837" cy="27860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6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i="0" lang="en-US" sz="4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Example: Naming Convention</a:t>
            </a:r>
            <a:endParaRPr/>
          </a:p>
        </p:txBody>
      </p:sp>
      <p:pic>
        <p:nvPicPr>
          <p:cNvPr id="280" name="Google Shape;280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975" y="1752600"/>
            <a:ext cx="8034337" cy="368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" name="Google Shape;285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9262" y="533400"/>
            <a:ext cx="8158162" cy="4918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8"/>
          <p:cNvSpPr txBox="1"/>
          <p:nvPr>
            <p:ph type="title"/>
          </p:nvPr>
        </p:nvSpPr>
        <p:spPr>
          <a:xfrm>
            <a:off x="457200" y="274637"/>
            <a:ext cx="8229600" cy="563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i="0" lang="en-US" sz="4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Documentation Generators</a:t>
            </a:r>
            <a:endParaRPr/>
          </a:p>
        </p:txBody>
      </p:sp>
      <p:pic>
        <p:nvPicPr>
          <p:cNvPr id="291" name="Google Shape;291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0600" y="1219200"/>
            <a:ext cx="7362825" cy="533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9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i="0" lang="en-US" sz="4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Documentation Generator</a:t>
            </a:r>
            <a:endParaRPr/>
          </a:p>
        </p:txBody>
      </p:sp>
      <p:pic>
        <p:nvPicPr>
          <p:cNvPr id="297" name="Google Shape;297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3400" y="1981200"/>
            <a:ext cx="8181975" cy="31384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50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b="1" i="0" lang="en-US" sz="36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Application Programming Interface (API)</a:t>
            </a:r>
            <a:endParaRPr/>
          </a:p>
        </p:txBody>
      </p:sp>
      <p:pic>
        <p:nvPicPr>
          <p:cNvPr id="303" name="Google Shape;303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9575" y="1600200"/>
            <a:ext cx="8277225" cy="384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51"/>
          <p:cNvSpPr txBox="1"/>
          <p:nvPr>
            <p:ph type="title"/>
          </p:nvPr>
        </p:nvSpPr>
        <p:spPr>
          <a:xfrm>
            <a:off x="457200" y="274637"/>
            <a:ext cx="8229600" cy="7159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i="0" lang="en-US" sz="4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API Documentation</a:t>
            </a:r>
            <a:endParaRPr/>
          </a:p>
        </p:txBody>
      </p:sp>
      <p:pic>
        <p:nvPicPr>
          <p:cNvPr id="309" name="Google Shape;309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6262" y="1524000"/>
            <a:ext cx="8124825" cy="4333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6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16"/>
          <p:cNvSpPr txBox="1"/>
          <p:nvPr>
            <p:ph idx="1" type="body"/>
          </p:nvPr>
        </p:nvSpPr>
        <p:spPr>
          <a:xfrm>
            <a:off x="457200" y="1600200"/>
            <a:ext cx="8229600" cy="45259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397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9" name="Google Shape;109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1937" y="381000"/>
            <a:ext cx="8424862" cy="61483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" name="Google Shape;314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2950" y="1971675"/>
            <a:ext cx="7658100" cy="2914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53"/>
          <p:cNvSpPr txBox="1"/>
          <p:nvPr>
            <p:ph idx="1" type="body"/>
          </p:nvPr>
        </p:nvSpPr>
        <p:spPr>
          <a:xfrm>
            <a:off x="457200" y="1600200"/>
            <a:ext cx="8229600" cy="45259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397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0" name="Google Shape;320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1000" y="482600"/>
            <a:ext cx="8658225" cy="56435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5" name="Google Shape;325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8625" y="685800"/>
            <a:ext cx="8458200" cy="521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" name="Google Shape;330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57400" y="152400"/>
            <a:ext cx="5222875" cy="645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5" name="Google Shape;335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52600" y="76200"/>
            <a:ext cx="5421312" cy="66151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0" name="Google Shape;340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200" y="212725"/>
            <a:ext cx="7210425" cy="65103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58"/>
          <p:cNvSpPr txBox="1"/>
          <p:nvPr>
            <p:ph type="title"/>
          </p:nvPr>
        </p:nvSpPr>
        <p:spPr>
          <a:xfrm>
            <a:off x="533400" y="27432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Calibri"/>
              <a:buNone/>
            </a:pPr>
            <a:r>
              <a:rPr b="1" i="0" lang="en-US" sz="7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Community Documentation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0" name="Google Shape;350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8600" y="495300"/>
            <a:ext cx="8562975" cy="491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Google Shape;355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4662" y="592137"/>
            <a:ext cx="8301037" cy="43608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1000" y="381000"/>
            <a:ext cx="8191500" cy="5514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" y="228600"/>
            <a:ext cx="7519987" cy="6556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90687" y="2176462"/>
            <a:ext cx="5762625" cy="2505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0"/>
          <p:cNvSpPr txBox="1"/>
          <p:nvPr>
            <p:ph type="title"/>
          </p:nvPr>
        </p:nvSpPr>
        <p:spPr>
          <a:xfrm>
            <a:off x="457200" y="274637"/>
            <a:ext cx="8229600" cy="944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i="0" lang="en-US" sz="4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README files</a:t>
            </a:r>
            <a:endParaRPr/>
          </a:p>
        </p:txBody>
      </p:sp>
      <p:pic>
        <p:nvPicPr>
          <p:cNvPr id="130" name="Google Shape;130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9600" y="1371600"/>
            <a:ext cx="8124825" cy="4530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1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i="0" lang="en-US" sz="4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Tutorials / Guides</a:t>
            </a:r>
            <a:endParaRPr/>
          </a:p>
        </p:txBody>
      </p:sp>
      <p:pic>
        <p:nvPicPr>
          <p:cNvPr id="136" name="Google Shape;136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1600200"/>
            <a:ext cx="8348662" cy="441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